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1A1BAE7-56BA-F23B-0D9F-0A3B18FE1A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0B3C141-2E78-68BA-9219-C06BF480C7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A540630-6360-547E-6CDF-C8ECCB9325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D7440-2871-4CD0-B5B0-3E895D966108}" type="datetimeFigureOut">
              <a:rPr lang="fr-FR" smtClean="0"/>
              <a:t>12/12/2023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94C8BCC-BEFA-F200-6758-142282754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3C72F14-AF98-37F8-DF1B-CB3589C7B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6778C-59C6-4EA8-9179-2EAFE3E95B2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2075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4367DD6-A717-DA80-9887-EB45DAD12F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1DA7E65-0A8A-24E4-2C79-DD86DC1979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C4D9B5B-EEBF-2B69-AD19-FBABCE8787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D7440-2871-4CD0-B5B0-3E895D966108}" type="datetimeFigureOut">
              <a:rPr lang="fr-FR" smtClean="0"/>
              <a:t>12/12/2023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27003C2-9329-0E93-E100-D915531561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175572D-920B-F443-601C-165AC461B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6778C-59C6-4EA8-9179-2EAFE3E95B2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8694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D23253F0-8B80-F4D1-69A4-8057D40CC7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3318D88-CBEE-2F5C-1F2B-40BC9A5970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40DA94C-059F-7DE6-D128-C5B8BDDB93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D7440-2871-4CD0-B5B0-3E895D966108}" type="datetimeFigureOut">
              <a:rPr lang="fr-FR" smtClean="0"/>
              <a:t>12/12/2023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3BBBBCC-AC69-AD03-A5B5-3445B5C7BA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0666779-D6AF-7E52-CDFF-E5EB4520FB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6778C-59C6-4EA8-9179-2EAFE3E95B2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9826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2F5034C-2792-66DD-24F5-84C7D3C9B9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8F59964-A0BA-B704-28E2-F9AF392CED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0B03B8B-C507-8105-1BD4-B0294D25B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D7440-2871-4CD0-B5B0-3E895D966108}" type="datetimeFigureOut">
              <a:rPr lang="fr-FR" smtClean="0"/>
              <a:t>12/12/2023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6A8B76F-E2D3-087E-4724-DAC9FB7B0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1012F67-0F83-A95D-2B85-AE20E53013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6778C-59C6-4EA8-9179-2EAFE3E95B2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7047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5462DCE-E48E-23B3-4A8D-41576509C4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88E027C-DF47-B03C-CE17-E8890FA954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BFCF5F0-03A8-3B76-7601-954741B7D1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D7440-2871-4CD0-B5B0-3E895D966108}" type="datetimeFigureOut">
              <a:rPr lang="fr-FR" smtClean="0"/>
              <a:t>12/12/2023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C5DBBB8-8107-D2E7-60E4-3C08CAD52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5F9BC1F-4FAC-D740-814F-EDA3D21D9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6778C-59C6-4EA8-9179-2EAFE3E95B2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0288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2450282-63B7-A365-F9C5-382C91E97D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6FF67A5-2453-4C5C-0EE4-EB85289170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A24F00A-01DE-E402-BE0C-7D566186A2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29ACF8C-29A7-F8C8-CA40-61DCB4A0FC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D7440-2871-4CD0-B5B0-3E895D966108}" type="datetimeFigureOut">
              <a:rPr lang="fr-FR" smtClean="0"/>
              <a:t>12/12/2023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8228684-EB29-A6DD-C6FC-EB9FAD5EEB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45D44B0-0D19-19FA-D52E-B4791C3D83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6778C-59C6-4EA8-9179-2EAFE3E95B2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865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C84F531-95A6-DAD4-D424-90097866B4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7669F45-BD79-F1FC-FE19-76D7B29F3D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4A01C2D-E7D8-CDF5-7089-90E08006A0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0570F08F-3171-58CB-6B20-CC346E515D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58F5A123-83B9-349B-96FF-CE9E41DE87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B2F535A-EB10-6A18-DB95-65602C2F2B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D7440-2871-4CD0-B5B0-3E895D966108}" type="datetimeFigureOut">
              <a:rPr lang="fr-FR" smtClean="0"/>
              <a:t>12/12/2023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18E66467-7184-0DBB-EF56-23A9B73B54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41D6BA7B-BB1A-487C-4D90-F64DEF9A06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6778C-59C6-4EA8-9179-2EAFE3E95B2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9059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CAE9596-0ACE-F837-E5C8-DF8FA60FF3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15A82CF-21C8-7E66-4561-224A66B033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D7440-2871-4CD0-B5B0-3E895D966108}" type="datetimeFigureOut">
              <a:rPr lang="fr-FR" smtClean="0"/>
              <a:t>12/12/2023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8659467-9BB1-DEDD-6C0B-187DC5B6B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9811487-6620-74B5-A9D8-5AFBA648D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6778C-59C6-4EA8-9179-2EAFE3E95B2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1717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C3F13719-0230-4418-A52C-FC3D0A36B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D7440-2871-4CD0-B5B0-3E895D966108}" type="datetimeFigureOut">
              <a:rPr lang="fr-FR" smtClean="0"/>
              <a:t>12/12/2023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D204BC0B-74CC-A01A-479A-6B3A251C87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ECA4C12-CE38-C04E-F30E-B5090809C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6778C-59C6-4EA8-9179-2EAFE3E95B2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6028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E2350E5-550D-24A1-4D60-1A07065C15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431A299-37EC-C069-20BC-A8449742DB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E50D57E-37D0-5008-DCEF-E138947C35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F2C09C7-DB41-A6D1-497D-97173B94DD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D7440-2871-4CD0-B5B0-3E895D966108}" type="datetimeFigureOut">
              <a:rPr lang="fr-FR" smtClean="0"/>
              <a:t>12/12/2023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000B045-1946-223D-C6F1-B52016E83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CA5057F-7E15-4451-6421-8197CEF35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6778C-59C6-4EA8-9179-2EAFE3E95B2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6373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A3765FD-F163-E088-DDA1-85EF5017CC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D3913F13-61BB-91B8-405F-FFBE7347EF9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0AC404E-DF68-67DE-93D2-81C0FBD9D9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E09BC11-BF19-7931-076D-5D11DDDFA8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D7440-2871-4CD0-B5B0-3E895D966108}" type="datetimeFigureOut">
              <a:rPr lang="fr-FR" smtClean="0"/>
              <a:t>12/12/2023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3FBD75D-2CC2-1ACA-E3B7-F81EB708B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F95AADA-D6B3-07F9-5077-3854BEBC8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6778C-59C6-4EA8-9179-2EAFE3E95B2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4642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A57B9C2-3B17-4BF3-3BDD-3B0C57DF42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059D160-B125-7D54-6E67-64119BF8D5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0103674-A58C-6544-7A1E-92026949A6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1D7440-2871-4CD0-B5B0-3E895D966108}" type="datetimeFigureOut">
              <a:rPr lang="fr-FR" smtClean="0"/>
              <a:t>12/12/2023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D7999B0-3D53-CE82-C8A9-EC9EEA33BE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1DE39A2-A9F0-5EA8-C295-E003072AD8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66778C-59C6-4EA8-9179-2EAFE3E95B2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0253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78CC0D77-B16E-1494-4347-E72D25FE54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38" y="576347"/>
            <a:ext cx="609524" cy="609524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0893E45A-95DB-15E3-6C4B-CEF4F417A64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739" y="3688631"/>
            <a:ext cx="609524" cy="609524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8A60AB40-C219-F6C3-B6FE-C1012B75FA9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728" y="2819476"/>
            <a:ext cx="609524" cy="609524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9DB66BDE-DEBA-7CFF-A52B-964032D4C8E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728" y="1338373"/>
            <a:ext cx="609524" cy="609524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D4E4FA5D-FF93-C9C9-6F68-D4226D007F6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6456" y="173613"/>
            <a:ext cx="609524" cy="609524"/>
          </a:xfrm>
          <a:prstGeom prst="rect">
            <a:avLst/>
          </a:prstGeom>
        </p:spPr>
      </p:pic>
      <p:pic>
        <p:nvPicPr>
          <p:cNvPr id="17" name="Image 16">
            <a:extLst>
              <a:ext uri="{FF2B5EF4-FFF2-40B4-BE49-F238E27FC236}">
                <a16:creationId xmlns:a16="http://schemas.microsoft.com/office/drawing/2014/main" id="{3BEA2CA3-BD13-7B1C-076C-6CED244AA5D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0153" y="106976"/>
            <a:ext cx="609524" cy="609524"/>
          </a:xfrm>
          <a:prstGeom prst="rect">
            <a:avLst/>
          </a:prstGeom>
        </p:spPr>
      </p:pic>
      <p:pic>
        <p:nvPicPr>
          <p:cNvPr id="21" name="Image 20">
            <a:extLst>
              <a:ext uri="{FF2B5EF4-FFF2-40B4-BE49-F238E27FC236}">
                <a16:creationId xmlns:a16="http://schemas.microsoft.com/office/drawing/2014/main" id="{328B8903-1C88-7DD5-C3D0-CDB2015360E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5124" y="129111"/>
            <a:ext cx="609524" cy="609524"/>
          </a:xfrm>
          <a:prstGeom prst="rect">
            <a:avLst/>
          </a:prstGeom>
        </p:spPr>
      </p:pic>
      <p:pic>
        <p:nvPicPr>
          <p:cNvPr id="23" name="Image 22">
            <a:extLst>
              <a:ext uri="{FF2B5EF4-FFF2-40B4-BE49-F238E27FC236}">
                <a16:creationId xmlns:a16="http://schemas.microsoft.com/office/drawing/2014/main" id="{4200C744-8A7C-4AC6-C19B-3589B7FB64B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1476752" y="179882"/>
            <a:ext cx="504825" cy="476250"/>
          </a:xfrm>
          <a:prstGeom prst="rect">
            <a:avLst/>
          </a:prstGeom>
        </p:spPr>
      </p:pic>
      <p:pic>
        <p:nvPicPr>
          <p:cNvPr id="25" name="Image 24">
            <a:extLst>
              <a:ext uri="{FF2B5EF4-FFF2-40B4-BE49-F238E27FC236}">
                <a16:creationId xmlns:a16="http://schemas.microsoft.com/office/drawing/2014/main" id="{6DF8C497-67DB-4D4D-4A18-0F7B53E8FB90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9740" y="106976"/>
            <a:ext cx="609524" cy="609524"/>
          </a:xfrm>
          <a:prstGeom prst="rect">
            <a:avLst/>
          </a:prstGeom>
        </p:spPr>
      </p:pic>
      <p:pic>
        <p:nvPicPr>
          <p:cNvPr id="27" name="Image 26">
            <a:extLst>
              <a:ext uri="{FF2B5EF4-FFF2-40B4-BE49-F238E27FC236}">
                <a16:creationId xmlns:a16="http://schemas.microsoft.com/office/drawing/2014/main" id="{ACD006C1-99A7-823B-A741-0089C57BE17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728" y="2057450"/>
            <a:ext cx="609524" cy="609524"/>
          </a:xfrm>
          <a:prstGeom prst="rect">
            <a:avLst/>
          </a:prstGeom>
        </p:spPr>
      </p:pic>
      <p:pic>
        <p:nvPicPr>
          <p:cNvPr id="29" name="Image 28">
            <a:extLst>
              <a:ext uri="{FF2B5EF4-FFF2-40B4-BE49-F238E27FC236}">
                <a16:creationId xmlns:a16="http://schemas.microsoft.com/office/drawing/2014/main" id="{90AC1C9F-B245-FB78-421A-0733517F0AE8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0403" y="122842"/>
            <a:ext cx="609524" cy="609524"/>
          </a:xfrm>
          <a:prstGeom prst="rect">
            <a:avLst/>
          </a:prstGeom>
        </p:spPr>
      </p:pic>
      <p:pic>
        <p:nvPicPr>
          <p:cNvPr id="30" name="Image 29">
            <a:extLst>
              <a:ext uri="{FF2B5EF4-FFF2-40B4-BE49-F238E27FC236}">
                <a16:creationId xmlns:a16="http://schemas.microsoft.com/office/drawing/2014/main" id="{00370E6E-F4E6-9689-EF22-33F45CA6A6B1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6385" y="1106086"/>
            <a:ext cx="609524" cy="609524"/>
          </a:xfrm>
          <a:prstGeom prst="rect">
            <a:avLst/>
          </a:prstGeom>
        </p:spPr>
      </p:pic>
      <p:pic>
        <p:nvPicPr>
          <p:cNvPr id="34" name="Image 33">
            <a:extLst>
              <a:ext uri="{FF2B5EF4-FFF2-40B4-BE49-F238E27FC236}">
                <a16:creationId xmlns:a16="http://schemas.microsoft.com/office/drawing/2014/main" id="{B976855D-98A6-4478-BD36-E59E5D68C72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1104" y="108846"/>
            <a:ext cx="609524" cy="609524"/>
          </a:xfrm>
          <a:prstGeom prst="rect">
            <a:avLst/>
          </a:prstGeom>
        </p:spPr>
      </p:pic>
      <p:pic>
        <p:nvPicPr>
          <p:cNvPr id="36" name="Image 35">
            <a:extLst>
              <a:ext uri="{FF2B5EF4-FFF2-40B4-BE49-F238E27FC236}">
                <a16:creationId xmlns:a16="http://schemas.microsoft.com/office/drawing/2014/main" id="{31075552-3DDA-FBE8-B30B-32E6CAB3EBEC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0629" y="1106086"/>
            <a:ext cx="609524" cy="609524"/>
          </a:xfrm>
          <a:prstGeom prst="rect">
            <a:avLst/>
          </a:prstGeom>
        </p:spPr>
      </p:pic>
      <p:pic>
        <p:nvPicPr>
          <p:cNvPr id="38" name="Image 37">
            <a:extLst>
              <a:ext uri="{FF2B5EF4-FFF2-40B4-BE49-F238E27FC236}">
                <a16:creationId xmlns:a16="http://schemas.microsoft.com/office/drawing/2014/main" id="{27C09697-4B71-E59D-DE4A-9A19EC6470FF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6862337" y="1185871"/>
            <a:ext cx="457264" cy="457264"/>
          </a:xfrm>
          <a:prstGeom prst="rect">
            <a:avLst/>
          </a:prstGeom>
        </p:spPr>
      </p:pic>
      <p:pic>
        <p:nvPicPr>
          <p:cNvPr id="40" name="Image 39">
            <a:extLst>
              <a:ext uri="{FF2B5EF4-FFF2-40B4-BE49-F238E27FC236}">
                <a16:creationId xmlns:a16="http://schemas.microsoft.com/office/drawing/2014/main" id="{2AD50C4F-4329-A7F2-85C9-B878B12CB733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 flipH="1">
            <a:off x="6096000" y="1164285"/>
            <a:ext cx="498728" cy="498728"/>
          </a:xfrm>
          <a:prstGeom prst="rect">
            <a:avLst/>
          </a:prstGeom>
        </p:spPr>
      </p:pic>
      <p:pic>
        <p:nvPicPr>
          <p:cNvPr id="42" name="Image 41">
            <a:extLst>
              <a:ext uri="{FF2B5EF4-FFF2-40B4-BE49-F238E27FC236}">
                <a16:creationId xmlns:a16="http://schemas.microsoft.com/office/drawing/2014/main" id="{7D52A245-0CE5-48BD-28E7-345E2600C827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1990" y="2163185"/>
            <a:ext cx="609524" cy="609524"/>
          </a:xfrm>
          <a:prstGeom prst="rect">
            <a:avLst/>
          </a:prstGeom>
        </p:spPr>
      </p:pic>
      <p:pic>
        <p:nvPicPr>
          <p:cNvPr id="44" name="Image 43">
            <a:extLst>
              <a:ext uri="{FF2B5EF4-FFF2-40B4-BE49-F238E27FC236}">
                <a16:creationId xmlns:a16="http://schemas.microsoft.com/office/drawing/2014/main" id="{C8948F40-F4D1-4A57-30AE-3A8642210E13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53928" y="2854873"/>
            <a:ext cx="609524" cy="609524"/>
          </a:xfrm>
          <a:prstGeom prst="rect">
            <a:avLst/>
          </a:prstGeom>
        </p:spPr>
      </p:pic>
      <p:pic>
        <p:nvPicPr>
          <p:cNvPr id="46" name="Image 45">
            <a:extLst>
              <a:ext uri="{FF2B5EF4-FFF2-40B4-BE49-F238E27FC236}">
                <a16:creationId xmlns:a16="http://schemas.microsoft.com/office/drawing/2014/main" id="{15D7EC4F-FD99-718C-82B1-D834316B8AFB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94361" y="3506385"/>
            <a:ext cx="609524" cy="609524"/>
          </a:xfrm>
          <a:prstGeom prst="rect">
            <a:avLst/>
          </a:prstGeom>
        </p:spPr>
      </p:pic>
      <p:pic>
        <p:nvPicPr>
          <p:cNvPr id="52" name="Image 51">
            <a:extLst>
              <a:ext uri="{FF2B5EF4-FFF2-40B4-BE49-F238E27FC236}">
                <a16:creationId xmlns:a16="http://schemas.microsoft.com/office/drawing/2014/main" id="{B88420C3-1AF0-9055-5474-38D6654C5A7F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5352" y="4298155"/>
            <a:ext cx="457264" cy="457264"/>
          </a:xfrm>
          <a:prstGeom prst="rect">
            <a:avLst/>
          </a:prstGeom>
        </p:spPr>
      </p:pic>
      <p:pic>
        <p:nvPicPr>
          <p:cNvPr id="54" name="Image 53">
            <a:extLst>
              <a:ext uri="{FF2B5EF4-FFF2-40B4-BE49-F238E27FC236}">
                <a16:creationId xmlns:a16="http://schemas.microsoft.com/office/drawing/2014/main" id="{B64A32DA-33F9-B0CB-5A53-563B10920E07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6385" y="122842"/>
            <a:ext cx="609524" cy="609524"/>
          </a:xfrm>
          <a:prstGeom prst="rect">
            <a:avLst/>
          </a:prstGeom>
        </p:spPr>
      </p:pic>
      <p:sp>
        <p:nvSpPr>
          <p:cNvPr id="56" name="Rectangle 55">
            <a:extLst>
              <a:ext uri="{FF2B5EF4-FFF2-40B4-BE49-F238E27FC236}">
                <a16:creationId xmlns:a16="http://schemas.microsoft.com/office/drawing/2014/main" id="{D4D32E9F-2A32-5B37-686F-FDE6F7F9A505}"/>
              </a:ext>
            </a:extLst>
          </p:cNvPr>
          <p:cNvSpPr/>
          <p:nvPr/>
        </p:nvSpPr>
        <p:spPr>
          <a:xfrm>
            <a:off x="2343705" y="248575"/>
            <a:ext cx="1880576" cy="327772"/>
          </a:xfrm>
          <a:prstGeom prst="rect">
            <a:avLst/>
          </a:prstGeom>
          <a:solidFill>
            <a:schemeClr val="bg2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ZoneTexte 56">
            <a:extLst>
              <a:ext uri="{FF2B5EF4-FFF2-40B4-BE49-F238E27FC236}">
                <a16:creationId xmlns:a16="http://schemas.microsoft.com/office/drawing/2014/main" id="{B7289E33-45F6-967D-DB59-C3C63E33FA72}"/>
              </a:ext>
            </a:extLst>
          </p:cNvPr>
          <p:cNvSpPr txBox="1"/>
          <p:nvPr/>
        </p:nvSpPr>
        <p:spPr>
          <a:xfrm>
            <a:off x="1056443" y="839549"/>
            <a:ext cx="3373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58" name="ZoneTexte 57">
            <a:extLst>
              <a:ext uri="{FF2B5EF4-FFF2-40B4-BE49-F238E27FC236}">
                <a16:creationId xmlns:a16="http://schemas.microsoft.com/office/drawing/2014/main" id="{1BBA78B1-9897-AD0C-355D-2809A541F60B}"/>
              </a:ext>
            </a:extLst>
          </p:cNvPr>
          <p:cNvSpPr txBox="1"/>
          <p:nvPr/>
        </p:nvSpPr>
        <p:spPr>
          <a:xfrm>
            <a:off x="1075809" y="1478347"/>
            <a:ext cx="3373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59" name="ZoneTexte 58">
            <a:extLst>
              <a:ext uri="{FF2B5EF4-FFF2-40B4-BE49-F238E27FC236}">
                <a16:creationId xmlns:a16="http://schemas.microsoft.com/office/drawing/2014/main" id="{B15C5C7D-8350-FAE9-E65D-5F2D4CD1DD1A}"/>
              </a:ext>
            </a:extLst>
          </p:cNvPr>
          <p:cNvSpPr txBox="1"/>
          <p:nvPr/>
        </p:nvSpPr>
        <p:spPr>
          <a:xfrm>
            <a:off x="1066631" y="2177546"/>
            <a:ext cx="3373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60" name="ZoneTexte 59">
            <a:extLst>
              <a:ext uri="{FF2B5EF4-FFF2-40B4-BE49-F238E27FC236}">
                <a16:creationId xmlns:a16="http://schemas.microsoft.com/office/drawing/2014/main" id="{421BDD94-A094-B504-5D98-EF313269B1D1}"/>
              </a:ext>
            </a:extLst>
          </p:cNvPr>
          <p:cNvSpPr txBox="1"/>
          <p:nvPr/>
        </p:nvSpPr>
        <p:spPr>
          <a:xfrm>
            <a:off x="1094874" y="2974969"/>
            <a:ext cx="3373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61" name="ZoneTexte 60">
            <a:extLst>
              <a:ext uri="{FF2B5EF4-FFF2-40B4-BE49-F238E27FC236}">
                <a16:creationId xmlns:a16="http://schemas.microsoft.com/office/drawing/2014/main" id="{8BEC6368-AC47-AC21-DDC9-80E7A9EB8DD8}"/>
              </a:ext>
            </a:extLst>
          </p:cNvPr>
          <p:cNvSpPr txBox="1"/>
          <p:nvPr/>
        </p:nvSpPr>
        <p:spPr>
          <a:xfrm>
            <a:off x="1094912" y="3879821"/>
            <a:ext cx="3373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62" name="ZoneTexte 61">
            <a:extLst>
              <a:ext uri="{FF2B5EF4-FFF2-40B4-BE49-F238E27FC236}">
                <a16:creationId xmlns:a16="http://schemas.microsoft.com/office/drawing/2014/main" id="{D95E2A97-BBAB-62A9-8BAB-98975E1E09B7}"/>
              </a:ext>
            </a:extLst>
          </p:cNvPr>
          <p:cNvSpPr txBox="1"/>
          <p:nvPr/>
        </p:nvSpPr>
        <p:spPr>
          <a:xfrm>
            <a:off x="4527742" y="669723"/>
            <a:ext cx="3373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63" name="ZoneTexte 62">
            <a:extLst>
              <a:ext uri="{FF2B5EF4-FFF2-40B4-BE49-F238E27FC236}">
                <a16:creationId xmlns:a16="http://schemas.microsoft.com/office/drawing/2014/main" id="{FDDCFC86-9A5A-BB3F-94BC-B5FC724B8375}"/>
              </a:ext>
            </a:extLst>
          </p:cNvPr>
          <p:cNvSpPr txBox="1"/>
          <p:nvPr/>
        </p:nvSpPr>
        <p:spPr>
          <a:xfrm>
            <a:off x="6063541" y="669723"/>
            <a:ext cx="3373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64" name="ZoneTexte 63">
            <a:extLst>
              <a:ext uri="{FF2B5EF4-FFF2-40B4-BE49-F238E27FC236}">
                <a16:creationId xmlns:a16="http://schemas.microsoft.com/office/drawing/2014/main" id="{FEBC5DF7-A3BF-1668-87C0-67575FAB387D}"/>
              </a:ext>
            </a:extLst>
          </p:cNvPr>
          <p:cNvSpPr txBox="1"/>
          <p:nvPr/>
        </p:nvSpPr>
        <p:spPr>
          <a:xfrm>
            <a:off x="6741946" y="716500"/>
            <a:ext cx="3373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65" name="ZoneTexte 64">
            <a:extLst>
              <a:ext uri="{FF2B5EF4-FFF2-40B4-BE49-F238E27FC236}">
                <a16:creationId xmlns:a16="http://schemas.microsoft.com/office/drawing/2014/main" id="{CC2D52EC-77E4-8DAD-8E5D-1806CF113497}"/>
              </a:ext>
            </a:extLst>
          </p:cNvPr>
          <p:cNvSpPr txBox="1"/>
          <p:nvPr/>
        </p:nvSpPr>
        <p:spPr>
          <a:xfrm>
            <a:off x="7895826" y="724772"/>
            <a:ext cx="3373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66" name="ZoneTexte 65">
            <a:extLst>
              <a:ext uri="{FF2B5EF4-FFF2-40B4-BE49-F238E27FC236}">
                <a16:creationId xmlns:a16="http://schemas.microsoft.com/office/drawing/2014/main" id="{42AFC38A-2CC7-6CC6-1323-92CA354E09AF}"/>
              </a:ext>
            </a:extLst>
          </p:cNvPr>
          <p:cNvSpPr txBox="1"/>
          <p:nvPr/>
        </p:nvSpPr>
        <p:spPr>
          <a:xfrm>
            <a:off x="8972207" y="799666"/>
            <a:ext cx="457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</a:rPr>
              <a:t>10</a:t>
            </a:r>
          </a:p>
        </p:txBody>
      </p:sp>
      <p:sp>
        <p:nvSpPr>
          <p:cNvPr id="67" name="ZoneTexte 66">
            <a:extLst>
              <a:ext uri="{FF2B5EF4-FFF2-40B4-BE49-F238E27FC236}">
                <a16:creationId xmlns:a16="http://schemas.microsoft.com/office/drawing/2014/main" id="{41F65AF6-5F72-908A-ACFE-AD04A236213D}"/>
              </a:ext>
            </a:extLst>
          </p:cNvPr>
          <p:cNvSpPr txBox="1"/>
          <p:nvPr/>
        </p:nvSpPr>
        <p:spPr>
          <a:xfrm>
            <a:off x="9952719" y="831039"/>
            <a:ext cx="457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</a:rPr>
              <a:t>11</a:t>
            </a:r>
          </a:p>
        </p:txBody>
      </p:sp>
      <p:sp>
        <p:nvSpPr>
          <p:cNvPr id="68" name="ZoneTexte 67">
            <a:extLst>
              <a:ext uri="{FF2B5EF4-FFF2-40B4-BE49-F238E27FC236}">
                <a16:creationId xmlns:a16="http://schemas.microsoft.com/office/drawing/2014/main" id="{9DD8DB90-F26A-4881-303F-4F09DAC7B98C}"/>
              </a:ext>
            </a:extLst>
          </p:cNvPr>
          <p:cNvSpPr txBox="1"/>
          <p:nvPr/>
        </p:nvSpPr>
        <p:spPr>
          <a:xfrm>
            <a:off x="10831254" y="831039"/>
            <a:ext cx="457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</a:rPr>
              <a:t>12</a:t>
            </a:r>
          </a:p>
        </p:txBody>
      </p:sp>
      <p:sp>
        <p:nvSpPr>
          <p:cNvPr id="69" name="ZoneTexte 68">
            <a:extLst>
              <a:ext uri="{FF2B5EF4-FFF2-40B4-BE49-F238E27FC236}">
                <a16:creationId xmlns:a16="http://schemas.microsoft.com/office/drawing/2014/main" id="{5171B054-6C6E-C4FD-BA84-6A23CB1B47F3}"/>
              </a:ext>
            </a:extLst>
          </p:cNvPr>
          <p:cNvSpPr txBox="1"/>
          <p:nvPr/>
        </p:nvSpPr>
        <p:spPr>
          <a:xfrm>
            <a:off x="11558690" y="820497"/>
            <a:ext cx="457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</a:rPr>
              <a:t>13</a:t>
            </a:r>
          </a:p>
        </p:txBody>
      </p:sp>
      <p:sp>
        <p:nvSpPr>
          <p:cNvPr id="70" name="ZoneTexte 69">
            <a:extLst>
              <a:ext uri="{FF2B5EF4-FFF2-40B4-BE49-F238E27FC236}">
                <a16:creationId xmlns:a16="http://schemas.microsoft.com/office/drawing/2014/main" id="{C2C5D0B0-382C-727D-0C6B-3FA99FB2D8A1}"/>
              </a:ext>
            </a:extLst>
          </p:cNvPr>
          <p:cNvSpPr txBox="1"/>
          <p:nvPr/>
        </p:nvSpPr>
        <p:spPr>
          <a:xfrm>
            <a:off x="10667669" y="2362212"/>
            <a:ext cx="457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</a:rPr>
              <a:t>14</a:t>
            </a:r>
          </a:p>
        </p:txBody>
      </p:sp>
      <p:sp>
        <p:nvSpPr>
          <p:cNvPr id="71" name="ZoneTexte 70">
            <a:extLst>
              <a:ext uri="{FF2B5EF4-FFF2-40B4-BE49-F238E27FC236}">
                <a16:creationId xmlns:a16="http://schemas.microsoft.com/office/drawing/2014/main" id="{3CA1AC17-B6BC-DB27-EF0E-B80C582C8D61}"/>
              </a:ext>
            </a:extLst>
          </p:cNvPr>
          <p:cNvSpPr txBox="1"/>
          <p:nvPr/>
        </p:nvSpPr>
        <p:spPr>
          <a:xfrm>
            <a:off x="10671508" y="2939572"/>
            <a:ext cx="457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</a:rPr>
              <a:t>15</a:t>
            </a:r>
          </a:p>
        </p:txBody>
      </p:sp>
      <p:sp>
        <p:nvSpPr>
          <p:cNvPr id="72" name="ZoneTexte 71">
            <a:extLst>
              <a:ext uri="{FF2B5EF4-FFF2-40B4-BE49-F238E27FC236}">
                <a16:creationId xmlns:a16="http://schemas.microsoft.com/office/drawing/2014/main" id="{A6A027B7-CB32-350B-829C-856B39245A32}"/>
              </a:ext>
            </a:extLst>
          </p:cNvPr>
          <p:cNvSpPr txBox="1"/>
          <p:nvPr/>
        </p:nvSpPr>
        <p:spPr>
          <a:xfrm>
            <a:off x="10677664" y="3549097"/>
            <a:ext cx="457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</a:rPr>
              <a:t>16</a:t>
            </a:r>
          </a:p>
        </p:txBody>
      </p:sp>
      <p:sp>
        <p:nvSpPr>
          <p:cNvPr id="73" name="ZoneTexte 72">
            <a:extLst>
              <a:ext uri="{FF2B5EF4-FFF2-40B4-BE49-F238E27FC236}">
                <a16:creationId xmlns:a16="http://schemas.microsoft.com/office/drawing/2014/main" id="{5E1D97FC-83B7-0DB5-8CA5-61C6CE6D16AC}"/>
              </a:ext>
            </a:extLst>
          </p:cNvPr>
          <p:cNvSpPr txBox="1"/>
          <p:nvPr/>
        </p:nvSpPr>
        <p:spPr>
          <a:xfrm>
            <a:off x="10714726" y="4362293"/>
            <a:ext cx="457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</a:rPr>
              <a:t>17</a:t>
            </a:r>
          </a:p>
        </p:txBody>
      </p:sp>
      <p:sp>
        <p:nvSpPr>
          <p:cNvPr id="74" name="ZoneTexte 73">
            <a:extLst>
              <a:ext uri="{FF2B5EF4-FFF2-40B4-BE49-F238E27FC236}">
                <a16:creationId xmlns:a16="http://schemas.microsoft.com/office/drawing/2014/main" id="{C2D0592D-1B51-3D18-1C7A-74131C1573F7}"/>
              </a:ext>
            </a:extLst>
          </p:cNvPr>
          <p:cNvSpPr txBox="1"/>
          <p:nvPr/>
        </p:nvSpPr>
        <p:spPr>
          <a:xfrm>
            <a:off x="606490" y="4735982"/>
            <a:ext cx="3921252" cy="1954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/>
              <a:t>1 : Navigation</a:t>
            </a:r>
            <a:br>
              <a:rPr lang="fr-FR" sz="1100" dirty="0"/>
            </a:br>
            <a:r>
              <a:rPr lang="fr-FR" sz="1100" dirty="0"/>
              <a:t>2 : Légende</a:t>
            </a:r>
          </a:p>
          <a:p>
            <a:r>
              <a:rPr lang="fr-FR" sz="1100" dirty="0"/>
              <a:t>3 : Mini </a:t>
            </a:r>
            <a:r>
              <a:rPr lang="fr-FR" sz="1100" dirty="0" err="1"/>
              <a:t>map</a:t>
            </a:r>
            <a:endParaRPr lang="fr-FR" sz="1100" dirty="0"/>
          </a:p>
          <a:p>
            <a:r>
              <a:rPr lang="fr-FR" sz="1100" dirty="0"/>
              <a:t>4 : Vue tableau</a:t>
            </a:r>
          </a:p>
          <a:p>
            <a:r>
              <a:rPr lang="fr-FR" sz="1100" dirty="0"/>
              <a:t>5 : Filtres</a:t>
            </a:r>
          </a:p>
          <a:p>
            <a:r>
              <a:rPr lang="fr-FR" sz="1100" dirty="0"/>
              <a:t>6 : </a:t>
            </a:r>
            <a:r>
              <a:rPr lang="fr-FR" sz="1100" dirty="0" err="1"/>
              <a:t>Add</a:t>
            </a:r>
            <a:r>
              <a:rPr lang="fr-FR" sz="1100" dirty="0"/>
              <a:t> </a:t>
            </a:r>
            <a:r>
              <a:rPr lang="fr-FR" sz="1100" dirty="0" err="1"/>
              <a:t>entity</a:t>
            </a:r>
            <a:endParaRPr lang="fr-FR" sz="1100" dirty="0"/>
          </a:p>
          <a:p>
            <a:r>
              <a:rPr lang="fr-FR" sz="1100" dirty="0"/>
              <a:t>7 : Fond de plan</a:t>
            </a:r>
          </a:p>
          <a:p>
            <a:r>
              <a:rPr lang="fr-FR" sz="1100" dirty="0"/>
              <a:t>8 : Sélection : Par pointé, cadre, polygone, rayon</a:t>
            </a:r>
          </a:p>
          <a:p>
            <a:r>
              <a:rPr lang="fr-FR" sz="1100" dirty="0"/>
              <a:t>9 : Mesure : Distance, Aire, Distance routière, coordonnées GPS</a:t>
            </a:r>
          </a:p>
          <a:p>
            <a:r>
              <a:rPr lang="fr-FR" sz="1100" dirty="0"/>
              <a:t>10 : Annotation</a:t>
            </a:r>
          </a:p>
          <a:p>
            <a:r>
              <a:rPr lang="fr-FR" sz="1100" dirty="0"/>
              <a:t>11 : Impression</a:t>
            </a:r>
          </a:p>
        </p:txBody>
      </p:sp>
      <p:sp>
        <p:nvSpPr>
          <p:cNvPr id="76" name="ZoneTexte 75">
            <a:extLst>
              <a:ext uri="{FF2B5EF4-FFF2-40B4-BE49-F238E27FC236}">
                <a16:creationId xmlns:a16="http://schemas.microsoft.com/office/drawing/2014/main" id="{D8A30CE9-8FF2-8035-0293-0FEDF0097789}"/>
              </a:ext>
            </a:extLst>
          </p:cNvPr>
          <p:cNvSpPr txBox="1"/>
          <p:nvPr/>
        </p:nvSpPr>
        <p:spPr>
          <a:xfrm>
            <a:off x="4781320" y="4613174"/>
            <a:ext cx="3921252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/>
              <a:t>12 : Aide</a:t>
            </a:r>
          </a:p>
          <a:p>
            <a:r>
              <a:rPr lang="fr-FR" sz="1100" dirty="0"/>
              <a:t>13 : Menu Actions :</a:t>
            </a:r>
            <a:br>
              <a:rPr lang="fr-FR" sz="1100" dirty="0"/>
            </a:br>
            <a:r>
              <a:rPr lang="fr-FR" sz="1100" dirty="0"/>
              <a:t>	- Requêteur</a:t>
            </a:r>
          </a:p>
          <a:p>
            <a:r>
              <a:rPr lang="fr-FR" sz="1100" dirty="0"/>
              <a:t>	- </a:t>
            </a:r>
            <a:r>
              <a:rPr lang="fr-FR" sz="1100" dirty="0" err="1"/>
              <a:t>Resectionneur</a:t>
            </a:r>
            <a:endParaRPr lang="fr-FR" sz="1100" dirty="0"/>
          </a:p>
          <a:p>
            <a:r>
              <a:rPr lang="fr-FR" sz="1100" dirty="0"/>
              <a:t>	- Session</a:t>
            </a:r>
          </a:p>
          <a:p>
            <a:r>
              <a:rPr lang="fr-FR" sz="1100" dirty="0"/>
              <a:t>	- Administration</a:t>
            </a:r>
          </a:p>
          <a:p>
            <a:r>
              <a:rPr lang="fr-FR" sz="1100" dirty="0"/>
              <a:t>	- Quitter</a:t>
            </a:r>
          </a:p>
        </p:txBody>
      </p:sp>
    </p:spTree>
    <p:extLst>
      <p:ext uri="{BB962C8B-B14F-4D97-AF65-F5344CB8AC3E}">
        <p14:creationId xmlns:p14="http://schemas.microsoft.com/office/powerpoint/2010/main" val="400293888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99</Words>
  <Application>Microsoft Office PowerPoint</Application>
  <PresentationFormat>Grand écran</PresentationFormat>
  <Paragraphs>33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Michael Struyve</dc:creator>
  <cp:lastModifiedBy>Michael Struyve</cp:lastModifiedBy>
  <cp:revision>4</cp:revision>
  <dcterms:created xsi:type="dcterms:W3CDTF">2023-12-12T14:21:50Z</dcterms:created>
  <dcterms:modified xsi:type="dcterms:W3CDTF">2023-12-12T14:52:24Z</dcterms:modified>
</cp:coreProperties>
</file>